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audio1.bin" ContentType="audio/unknown"/>
  <Override PartName="/ppt/media/audio2.bin" ContentType="audi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68" r:id="rId4"/>
    <p:sldId id="259" r:id="rId5"/>
    <p:sldId id="261" r:id="rId6"/>
    <p:sldId id="262" r:id="rId7"/>
    <p:sldId id="264" r:id="rId8"/>
    <p:sldId id="265" r:id="rId9"/>
    <p:sldId id="263" r:id="rId10"/>
    <p:sldId id="266" r:id="rId11"/>
    <p:sldId id="267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0" d="100"/>
          <a:sy n="130" d="100"/>
        </p:scale>
        <p:origin x="-18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2B05B-7084-D840-AD52-68507C5E7B91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ACF1-E1A9-D046-BA11-FDDF813EE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12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2B05B-7084-D840-AD52-68507C5E7B91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ACF1-E1A9-D046-BA11-FDDF813EE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87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2B05B-7084-D840-AD52-68507C5E7B91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ACF1-E1A9-D046-BA11-FDDF813EE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73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2B05B-7084-D840-AD52-68507C5E7B91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ACF1-E1A9-D046-BA11-FDDF813EE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77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2B05B-7084-D840-AD52-68507C5E7B91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ACF1-E1A9-D046-BA11-FDDF813EE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56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2B05B-7084-D840-AD52-68507C5E7B91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ACF1-E1A9-D046-BA11-FDDF813EE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2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2B05B-7084-D840-AD52-68507C5E7B91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ACF1-E1A9-D046-BA11-FDDF813EE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84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2B05B-7084-D840-AD52-68507C5E7B91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ACF1-E1A9-D046-BA11-FDDF813EE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2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2B05B-7084-D840-AD52-68507C5E7B91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ACF1-E1A9-D046-BA11-FDDF813EE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72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2B05B-7084-D840-AD52-68507C5E7B91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ACF1-E1A9-D046-BA11-FDDF813EE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20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2B05B-7084-D840-AD52-68507C5E7B91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CACF1-E1A9-D046-BA11-FDDF813EE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94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2B05B-7084-D840-AD52-68507C5E7B91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CACF1-E1A9-D046-BA11-FDDF813EE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535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4" Type="http://schemas.openxmlformats.org/officeDocument/2006/relationships/slide" Target="slide5.xml"/><Relationship Id="rId5" Type="http://schemas.openxmlformats.org/officeDocument/2006/relationships/slide" Target="slide6.xml"/><Relationship Id="rId6" Type="http://schemas.openxmlformats.org/officeDocument/2006/relationships/image" Target="../media/image1.png"/><Relationship Id="rId7" Type="http://schemas.openxmlformats.org/officeDocument/2006/relationships/hyperlink" Target="file://localhost/%253Cimg%20src=%2522https/::docs.google.com:drawings:d:13RiWxWY1N00L8ReT2C07wZE_RyDv3vsth6iWLzNrW_o:pub" TargetMode="External"/><Relationship Id="rId1" Type="http://schemas.openxmlformats.org/officeDocument/2006/relationships/slideLayout" Target="../slideLayouts/slideLayout1.xml"/><Relationship Id="rId2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images2.pics4learning.com/catalog/s/snc00012.jpg" TargetMode="External"/><Relationship Id="rId3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2.bp.blogspot.com/-yjzI6bscxB4/TeOeaNOFwUI/AAAAAAAACLo/mqTxPBS5nvI/s1600/oops+sign+bubble.jpg" TargetMode="External"/><Relationship Id="rId3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streamafrica.com/wp-content/uploads/2014/05/egypt-touch-ground-ark-s-zleri-ark-s-z-touch-ground-5sziks1b.jpg" TargetMode="External"/><Relationship Id="rId3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oodlands-junior.kent.sch.uk/Homework/egypt/nile.htm" TargetMode="External"/><Relationship Id="rId4" Type="http://schemas.openxmlformats.org/officeDocument/2006/relationships/slide" Target="slide3.xml"/><Relationship Id="rId5" Type="http://schemas.openxmlformats.org/officeDocument/2006/relationships/slide" Target="slide1.xml"/><Relationship Id="rId6" Type="http://schemas.openxmlformats.org/officeDocument/2006/relationships/slide" Target="slide6.xml"/><Relationship Id="rId7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hyperlink" Target="http://gdb.voanews.eu/017B5B34-C48F-4819-91F4-6E103EB2F908_mw800_s.jpg" TargetMode="External"/><Relationship Id="rId5" Type="http://schemas.openxmlformats.org/officeDocument/2006/relationships/hyperlink" Target="http://upload.wikimedia.org/wikipedia/commons/thumb/2/2b/White_and_Blue_Nile-en.svg/250px-White_and_Blue_Nile-en.svg.png" TargetMode="External"/><Relationship Id="rId6" Type="http://schemas.openxmlformats.org/officeDocument/2006/relationships/slide" Target="slide2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eveleys.co.uk/wonders/greatpyramid.htm" TargetMode="External"/><Relationship Id="rId4" Type="http://schemas.openxmlformats.org/officeDocument/2006/relationships/image" Target="../media/image1.png"/><Relationship Id="rId5" Type="http://schemas.openxmlformats.org/officeDocument/2006/relationships/slide" Target="slide1.xml"/><Relationship Id="rId6" Type="http://schemas.openxmlformats.org/officeDocument/2006/relationships/slide" Target="slide6.xml"/><Relationship Id="rId7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ythicalireland.com/ancientsites/world/egypt_great_pyramid_camel.jpg" TargetMode="External"/><Relationship Id="rId4" Type="http://schemas.openxmlformats.org/officeDocument/2006/relationships/slide" Target="slide1.xml"/><Relationship Id="rId5" Type="http://schemas.openxmlformats.org/officeDocument/2006/relationships/slide" Target="slide6.xml"/><Relationship Id="rId6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4" Type="http://schemas.openxmlformats.org/officeDocument/2006/relationships/slide" Target="slide7.xml"/><Relationship Id="rId5" Type="http://schemas.openxmlformats.org/officeDocument/2006/relationships/image" Target="../media/image7.png"/><Relationship Id="rId6" Type="http://schemas.openxmlformats.org/officeDocument/2006/relationships/hyperlink" Target="http://www.worldhistoricalsites.com/images/Valley%20of%20the%20Kings.jpg" TargetMode="External"/><Relationship Id="rId1" Type="http://schemas.openxmlformats.org/officeDocument/2006/relationships/slideLayout" Target="../slideLayouts/slideLayout2.xml"/><Relationship Id="rId2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hyperlink" Target="http://www.nationalgeographic.com/weepingcamel/images/camels/primary/camels1.jpg" TargetMode="External"/><Relationship Id="rId5" Type="http://schemas.openxmlformats.org/officeDocument/2006/relationships/slide" Target="slide6.xml"/><Relationship Id="rId6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slide" Target="slide6.xml"/><Relationship Id="rId5" Type="http://schemas.openxmlformats.org/officeDocument/2006/relationships/hyperlink" Target="http://shapeshiftersfit1.files.wordpress.com/2013/09/wrong-answer.png" TargetMode="External"/><Relationship Id="rId6" Type="http://schemas.openxmlformats.org/officeDocument/2006/relationships/audio" Target="../media/audio2.bin"/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4" Type="http://schemas.openxmlformats.org/officeDocument/2006/relationships/image" Target="../media/image10.png"/><Relationship Id="rId5" Type="http://schemas.openxmlformats.org/officeDocument/2006/relationships/hyperlink" Target="http://www.losviajeros.com/Fotos.php?pl=2085" TargetMode="External"/><Relationship Id="rId1" Type="http://schemas.openxmlformats.org/officeDocument/2006/relationships/slideLayout" Target="../slideLayouts/slideLayout2.xml"/><Relationship Id="rId2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699" y="291727"/>
            <a:ext cx="7772400" cy="1470025"/>
          </a:xfrm>
        </p:spPr>
        <p:txBody>
          <a:bodyPr/>
          <a:lstStyle/>
          <a:p>
            <a:r>
              <a:rPr lang="en-US" dirty="0" smtClean="0"/>
              <a:t>Egypt: The Land of Wonder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426500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hlinkClick r:id="rId2" action="ppaction://hlinksldjump"/>
              </a:rPr>
              <a:t>Nile River</a:t>
            </a:r>
            <a:endParaRPr lang="en-US" dirty="0" smtClean="0"/>
          </a:p>
          <a:p>
            <a:r>
              <a:rPr lang="en-US" dirty="0" smtClean="0">
                <a:hlinkClick r:id="rId3" action="ppaction://hlinksldjump"/>
              </a:rPr>
              <a:t>Great Pyramids</a:t>
            </a:r>
            <a:endParaRPr lang="en-US" dirty="0" smtClean="0"/>
          </a:p>
          <a:p>
            <a:r>
              <a:rPr lang="en-US" dirty="0" smtClean="0">
                <a:hlinkClick r:id="rId4" action="ppaction://hlinksldjump"/>
              </a:rPr>
              <a:t>Camels</a:t>
            </a:r>
            <a:endParaRPr lang="en-US" dirty="0" smtClean="0"/>
          </a:p>
          <a:p>
            <a:r>
              <a:rPr lang="en-US" dirty="0" smtClean="0">
                <a:hlinkClick r:id="rId5" action="ppaction://hlinksldjump"/>
              </a:rPr>
              <a:t>Quiz Yourself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9297" y="3179100"/>
            <a:ext cx="2651128" cy="333753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5400000">
            <a:off x="6379737" y="5380462"/>
            <a:ext cx="4572000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500" dirty="0" smtClean="0">
                <a:hlinkClick r:id="rId7"/>
              </a:rPr>
              <a:t>http://</a:t>
            </a:r>
            <a:r>
              <a:rPr lang="en-US" sz="500" dirty="0" err="1" smtClean="0">
                <a:hlinkClick r:id="rId7"/>
              </a:rPr>
              <a:t>www.portpromotions.com</a:t>
            </a:r>
            <a:r>
              <a:rPr lang="en-US" sz="500" dirty="0" smtClean="0">
                <a:hlinkClick r:id="rId7"/>
              </a:rPr>
              <a:t>/media/</a:t>
            </a:r>
            <a:r>
              <a:rPr lang="en-US" sz="500" dirty="0" err="1" smtClean="0">
                <a:hlinkClick r:id="rId7"/>
              </a:rPr>
              <a:t>ecom</a:t>
            </a:r>
            <a:r>
              <a:rPr lang="en-US" sz="500" dirty="0" smtClean="0">
                <a:hlinkClick r:id="rId7"/>
              </a:rPr>
              <a:t>/</a:t>
            </a:r>
            <a:r>
              <a:rPr lang="en-US" sz="500" dirty="0" err="1" smtClean="0">
                <a:hlinkClick r:id="rId7"/>
              </a:rPr>
              <a:t>prodlg</a:t>
            </a:r>
            <a:r>
              <a:rPr lang="en-US" sz="500" dirty="0" smtClean="0">
                <a:hlinkClick r:id="rId7"/>
              </a:rPr>
              <a:t>/1215797672_Europe%20-%20Egypt%20-%20Pyramids.jpg</a:t>
            </a:r>
            <a:endParaRPr lang="en-US" sz="500" dirty="0"/>
          </a:p>
        </p:txBody>
      </p:sp>
      <p:sp>
        <p:nvSpPr>
          <p:cNvPr id="6" name="TextBox 5"/>
          <p:cNvSpPr txBox="1"/>
          <p:nvPr/>
        </p:nvSpPr>
        <p:spPr>
          <a:xfrm>
            <a:off x="926699" y="5023002"/>
            <a:ext cx="3889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Lindsey </a:t>
            </a:r>
            <a:r>
              <a:rPr lang="en-US" dirty="0" err="1" smtClean="0"/>
              <a:t>Kastner</a:t>
            </a:r>
            <a:r>
              <a:rPr lang="en-US" dirty="0" smtClean="0"/>
              <a:t> 11/5/14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34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Correct</a:t>
            </a:r>
            <a:endParaRPr lang="en-US" dirty="0"/>
          </a:p>
        </p:txBody>
      </p:sp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5385" y="1417638"/>
            <a:ext cx="6499794" cy="487484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34847" y="6061651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600" dirty="0">
                <a:hlinkClick r:id="rId2"/>
              </a:rPr>
              <a:t>http://images2.pics4learning.com/catalog/s/snc00012.</a:t>
            </a:r>
            <a:r>
              <a:rPr lang="en-US" sz="600" dirty="0" smtClean="0">
                <a:hlinkClick r:id="rId2"/>
              </a:rPr>
              <a:t>jpg</a:t>
            </a:r>
            <a:endParaRPr lang="en-US" sz="6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62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Oops…</a:t>
            </a:r>
            <a:endParaRPr lang="en-US" dirty="0"/>
          </a:p>
        </p:txBody>
      </p:sp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715" y="1201616"/>
            <a:ext cx="6399823" cy="529425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448539" y="5898105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600" dirty="0">
                <a:hlinkClick r:id="rId2"/>
              </a:rPr>
              <a:t>http://2.bp.blogspot.com/-yjzI6bscxB4/TeOeaNOFwUI/AAAAAAAACLo/mqTxPBS5nvI/s1600/oops+sign+</a:t>
            </a:r>
            <a:r>
              <a:rPr lang="en-US" sz="600" dirty="0" smtClean="0">
                <a:hlinkClick r:id="rId2"/>
              </a:rPr>
              <a:t>bubble.jpg</a:t>
            </a:r>
            <a:endParaRPr lang="en-US" sz="600" dirty="0" smtClean="0"/>
          </a:p>
          <a:p>
            <a:endParaRPr lang="en-US" sz="600" dirty="0"/>
          </a:p>
        </p:txBody>
      </p:sp>
    </p:spTree>
    <p:extLst>
      <p:ext uri="{BB962C8B-B14F-4D97-AF65-F5344CB8AC3E}">
        <p14:creationId xmlns:p14="http://schemas.microsoft.com/office/powerpoint/2010/main" val="234029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Thanks for exploring Egypt!</a:t>
            </a:r>
            <a:endParaRPr lang="en-US" dirty="0"/>
          </a:p>
        </p:txBody>
      </p:sp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077" y="1487366"/>
            <a:ext cx="7639538" cy="477471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17615" y="603124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600" dirty="0">
                <a:hlinkClick r:id="rId2"/>
              </a:rPr>
              <a:t>http://streamafrica.com/wp-content/uploads/2014/05/egypt-touch-ground-ark-s-zleri-ark-s-z-touch-ground-</a:t>
            </a:r>
            <a:r>
              <a:rPr lang="en-US" sz="600" dirty="0" smtClean="0">
                <a:hlinkClick r:id="rId2"/>
              </a:rPr>
              <a:t>5sziks1b.jpg</a:t>
            </a:r>
            <a:endParaRPr lang="en-US" sz="6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05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Nile River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119674"/>
            <a:ext cx="4431435" cy="5325276"/>
          </a:xfrm>
        </p:spPr>
        <p:txBody>
          <a:bodyPr>
            <a:normAutofit/>
          </a:bodyPr>
          <a:lstStyle/>
          <a:p>
            <a:r>
              <a:rPr lang="en-US" dirty="0" smtClean="0"/>
              <a:t>This river is the life blood of Egypt. </a:t>
            </a:r>
          </a:p>
          <a:p>
            <a:r>
              <a:rPr lang="en-US" dirty="0" smtClean="0"/>
              <a:t>It stretches from south to north. </a:t>
            </a:r>
          </a:p>
          <a:p>
            <a:r>
              <a:rPr lang="en-US" dirty="0" smtClean="0"/>
              <a:t>Click on river in map to see where it originates.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9939" y="1119674"/>
            <a:ext cx="3810000" cy="4622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16200000">
            <a:off x="3466021" y="3265272"/>
            <a:ext cx="3659506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00" dirty="0" smtClean="0">
                <a:hlinkClick r:id="rId3"/>
              </a:rPr>
              <a:t>http://www.woodlands-junior.kent.sch.uk/Homework/egypt/nile.htm</a:t>
            </a:r>
            <a:endParaRPr lang="en-US" sz="500" dirty="0" smtClean="0"/>
          </a:p>
          <a:p>
            <a:endParaRPr lang="en-US" dirty="0" smtClean="0"/>
          </a:p>
        </p:txBody>
      </p:sp>
      <p:sp>
        <p:nvSpPr>
          <p:cNvPr id="7" name="Oval 6">
            <a:hlinkClick r:id="rId4" action="ppaction://hlinksldjump"/>
          </p:cNvPr>
          <p:cNvSpPr/>
          <p:nvPr/>
        </p:nvSpPr>
        <p:spPr>
          <a:xfrm>
            <a:off x="6430021" y="2261588"/>
            <a:ext cx="1063987" cy="3488416"/>
          </a:xfrm>
          <a:prstGeom prst="ellipse">
            <a:avLst/>
          </a:prstGeom>
          <a:solidFill>
            <a:schemeClr val="accent4">
              <a:lumMod val="75000"/>
              <a:alpha val="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Arrow 7"/>
          <p:cNvSpPr/>
          <p:nvPr/>
        </p:nvSpPr>
        <p:spPr>
          <a:xfrm>
            <a:off x="194492" y="5901390"/>
            <a:ext cx="1132632" cy="392175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5" action="ppaction://hlinksldjump"/>
              </a:rPr>
              <a:t>To Index</a:t>
            </a:r>
            <a:endParaRPr lang="en-US" dirty="0"/>
          </a:p>
        </p:txBody>
      </p:sp>
      <p:sp>
        <p:nvSpPr>
          <p:cNvPr id="9" name="Up Arrow 8"/>
          <p:cNvSpPr/>
          <p:nvPr/>
        </p:nvSpPr>
        <p:spPr>
          <a:xfrm>
            <a:off x="1555939" y="5750004"/>
            <a:ext cx="926698" cy="694946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hlinkClick r:id="rId6" action="ppaction://hlinksldjump"/>
              </a:rPr>
              <a:t>quiz</a:t>
            </a:r>
            <a:endParaRPr lang="en-US" sz="1200" dirty="0"/>
          </a:p>
        </p:txBody>
      </p:sp>
      <p:sp>
        <p:nvSpPr>
          <p:cNvPr id="10" name="Right Arrow 9"/>
          <p:cNvSpPr/>
          <p:nvPr/>
        </p:nvSpPr>
        <p:spPr>
          <a:xfrm>
            <a:off x="2802978" y="5901390"/>
            <a:ext cx="1281361" cy="39217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7" action="ppaction://hlinksldjump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32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989" y="603418"/>
            <a:ext cx="4889687" cy="2673675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The Nile is formed from the </a:t>
            </a:r>
            <a:r>
              <a:rPr lang="en-US" b="1" dirty="0" smtClean="0"/>
              <a:t>White Nile</a:t>
            </a:r>
            <a:r>
              <a:rPr lang="en-US" dirty="0" smtClean="0"/>
              <a:t>, which originates at Lake Victoria and the </a:t>
            </a:r>
            <a:r>
              <a:rPr lang="en-US" b="1" dirty="0" smtClean="0"/>
              <a:t>Blue Nile</a:t>
            </a:r>
            <a:r>
              <a:rPr lang="en-US" dirty="0" smtClean="0"/>
              <a:t>, which originates at Lake </a:t>
            </a:r>
            <a:r>
              <a:rPr lang="en-US" dirty="0" err="1" smtClean="0"/>
              <a:t>Tana</a:t>
            </a:r>
            <a:r>
              <a:rPr lang="en-US" dirty="0" smtClean="0"/>
              <a:t> in Ethiopia. These rivers meet in Sudan and then go on their long journey northwards towards the sea.</a:t>
            </a:r>
            <a:endParaRPr lang="en-US" b="1" dirty="0" smtClean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6129" y="603418"/>
            <a:ext cx="3175000" cy="4178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27" y="3390638"/>
            <a:ext cx="4623149" cy="346736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84129" y="6657945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sz="700" dirty="0" smtClean="0">
                <a:hlinkClick r:id="rId4"/>
              </a:rPr>
              <a:t>http://gdb.voanews.eu/017B5B34-C48F-4819-91F4-6E103EB2F908_mw800_s.jpg</a:t>
            </a:r>
            <a:endParaRPr lang="ro-RO" sz="700" dirty="0" smtClean="0"/>
          </a:p>
          <a:p>
            <a:endParaRPr lang="en-US" sz="700" dirty="0"/>
          </a:p>
        </p:txBody>
      </p:sp>
      <p:sp>
        <p:nvSpPr>
          <p:cNvPr id="9" name="Rectangle 8"/>
          <p:cNvSpPr/>
          <p:nvPr/>
        </p:nvSpPr>
        <p:spPr>
          <a:xfrm>
            <a:off x="5456129" y="4353375"/>
            <a:ext cx="33789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dirty="0" smtClean="0">
                <a:hlinkClick r:id="rId5"/>
              </a:rPr>
              <a:t>http://upload.wikimedia.org/wikipedia/commons/thumb/2/2b/White_and_Blue_Nile-en.svg/250px-White_and_Blue_Nile-en.svg.png</a:t>
            </a:r>
            <a:endParaRPr lang="en-US" sz="700" dirty="0" smtClean="0"/>
          </a:p>
          <a:p>
            <a:endParaRPr lang="en-US" sz="1000" dirty="0"/>
          </a:p>
        </p:txBody>
      </p:sp>
      <p:sp>
        <p:nvSpPr>
          <p:cNvPr id="2" name="Left Arrow 1"/>
          <p:cNvSpPr/>
          <p:nvPr/>
        </p:nvSpPr>
        <p:spPr>
          <a:xfrm>
            <a:off x="5583074" y="5537889"/>
            <a:ext cx="1235599" cy="50344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hlinkClick r:id="rId6" action="ppaction://hlinksldjump"/>
              </a:rPr>
              <a:t>Return to Previous Slide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926440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27023" cy="966688"/>
          </a:xfrm>
        </p:spPr>
        <p:txBody>
          <a:bodyPr>
            <a:normAutofit fontScale="90000"/>
          </a:bodyPr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Great Pyramids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5357" y="1241326"/>
            <a:ext cx="4417779" cy="4694549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Located in Giza, the Great Pyramids were the resting places of kings and other people of wealth. </a:t>
            </a:r>
          </a:p>
          <a:p>
            <a:r>
              <a:rPr lang="en-US" dirty="0" smtClean="0"/>
              <a:t>Originally covered with a marble type rock, today they look more like the photos on the right.</a:t>
            </a:r>
          </a:p>
          <a:p>
            <a:r>
              <a:rPr lang="en-US" dirty="0" smtClean="0"/>
              <a:t>The Romans defaced them with graffiti and used them for target practice. That’s why the Sphinx doesn’t have a nose.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5271" y="137297"/>
            <a:ext cx="3685603" cy="245706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597457" y="2294657"/>
            <a:ext cx="33536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dirty="0" smtClean="0">
                <a:hlinkClick r:id="rId3"/>
              </a:rPr>
              <a:t>http://www.cleveleys.co.uk/wonders/greatpyramid.htm</a:t>
            </a:r>
            <a:endParaRPr lang="en-US" sz="700" dirty="0" smtClean="0"/>
          </a:p>
          <a:p>
            <a:endParaRPr lang="en-US" sz="7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1670" y="2833147"/>
            <a:ext cx="3165130" cy="398461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 rot="16200000">
            <a:off x="3462414" y="4377877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 smtClean="0">
                <a:hlinkClick r:id=""/>
              </a:rPr>
              <a:t>http://www.portpromotions.com/media/ecom/prodlg/1215797672_Europe%20-%</a:t>
            </a:r>
            <a:endParaRPr lang="en-US" sz="700" dirty="0" smtClean="0"/>
          </a:p>
          <a:p>
            <a:r>
              <a:rPr lang="en-US" sz="700" dirty="0" smtClean="0"/>
              <a:t>20Egypt%20-%20Pyramids.jpg</a:t>
            </a:r>
            <a:endParaRPr lang="en-US" sz="700" dirty="0"/>
          </a:p>
        </p:txBody>
      </p:sp>
      <p:sp>
        <p:nvSpPr>
          <p:cNvPr id="9" name="Left Arrow 8"/>
          <p:cNvSpPr/>
          <p:nvPr/>
        </p:nvSpPr>
        <p:spPr>
          <a:xfrm>
            <a:off x="194492" y="5901390"/>
            <a:ext cx="1132632" cy="392175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5" action="ppaction://hlinksldjump"/>
              </a:rPr>
              <a:t>To Index</a:t>
            </a:r>
            <a:endParaRPr lang="en-US" dirty="0"/>
          </a:p>
        </p:txBody>
      </p:sp>
      <p:sp>
        <p:nvSpPr>
          <p:cNvPr id="10" name="Up Arrow 9"/>
          <p:cNvSpPr/>
          <p:nvPr/>
        </p:nvSpPr>
        <p:spPr>
          <a:xfrm>
            <a:off x="1555939" y="5750004"/>
            <a:ext cx="926698" cy="694946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hlinkClick r:id="rId6" action="ppaction://hlinksldjump"/>
              </a:rPr>
              <a:t>quiz</a:t>
            </a:r>
            <a:endParaRPr lang="en-US" sz="1200" dirty="0"/>
          </a:p>
        </p:txBody>
      </p:sp>
      <p:sp>
        <p:nvSpPr>
          <p:cNvPr id="11" name="Right Arrow 10"/>
          <p:cNvSpPr/>
          <p:nvPr/>
        </p:nvSpPr>
        <p:spPr>
          <a:xfrm>
            <a:off x="2802978" y="5901390"/>
            <a:ext cx="1281361" cy="39217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7" action="ppaction://hlinksldjump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91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Camels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3098"/>
            <a:ext cx="3939840" cy="4899368"/>
          </a:xfrm>
        </p:spPr>
        <p:txBody>
          <a:bodyPr/>
          <a:lstStyle/>
          <a:p>
            <a:r>
              <a:rPr lang="en-US" dirty="0" smtClean="0"/>
              <a:t>When you are at the Great Pyramids, take a camel ride. This is how one travels the desert.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9084" y="1417638"/>
            <a:ext cx="3577716" cy="238514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109084" y="3495005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 smtClean="0">
                <a:hlinkClick r:id="rId3"/>
              </a:rPr>
              <a:t>http://www.mythicalireland.com/ancientsites/world/egypt_great_pyramid_camel.jpg</a:t>
            </a:r>
            <a:endParaRPr lang="en-US" sz="700" dirty="0" smtClean="0"/>
          </a:p>
          <a:p>
            <a:endParaRPr lang="en-US" sz="700" dirty="0"/>
          </a:p>
        </p:txBody>
      </p:sp>
      <p:sp>
        <p:nvSpPr>
          <p:cNvPr id="8" name="Left Arrow 7"/>
          <p:cNvSpPr/>
          <p:nvPr/>
        </p:nvSpPr>
        <p:spPr>
          <a:xfrm>
            <a:off x="457200" y="4170533"/>
            <a:ext cx="1132632" cy="392175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4" action="ppaction://hlinksldjump"/>
              </a:rPr>
              <a:t>To Index</a:t>
            </a:r>
            <a:endParaRPr lang="en-US" dirty="0"/>
          </a:p>
        </p:txBody>
      </p:sp>
      <p:sp>
        <p:nvSpPr>
          <p:cNvPr id="9" name="Up Arrow 8"/>
          <p:cNvSpPr/>
          <p:nvPr/>
        </p:nvSpPr>
        <p:spPr>
          <a:xfrm>
            <a:off x="1818647" y="4019147"/>
            <a:ext cx="926698" cy="694946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hlinkClick r:id="rId5" action="ppaction://hlinksldjump"/>
              </a:rPr>
              <a:t>quiz</a:t>
            </a:r>
            <a:endParaRPr lang="en-US" sz="1200" dirty="0"/>
          </a:p>
        </p:txBody>
      </p:sp>
      <p:sp>
        <p:nvSpPr>
          <p:cNvPr id="10" name="Right Arrow 9"/>
          <p:cNvSpPr/>
          <p:nvPr/>
        </p:nvSpPr>
        <p:spPr>
          <a:xfrm>
            <a:off x="3065686" y="4170533"/>
            <a:ext cx="1281361" cy="39217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6" action="ppaction://hlinksldjump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5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Quick Quiz</a:t>
            </a:r>
            <a:endParaRPr lang="en-US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30597" cy="4525963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a traditional form of desert transportation in Egypt?</a:t>
            </a:r>
          </a:p>
          <a:p>
            <a:pPr marL="0" indent="0">
              <a:buNone/>
            </a:pPr>
            <a:r>
              <a:rPr lang="en-US" dirty="0" smtClean="0"/>
              <a:t>	a. </a:t>
            </a:r>
            <a:r>
              <a:rPr lang="en-US" dirty="0" smtClean="0">
                <a:hlinkClick r:id="rId2" action="ppaction://hlinksldjump"/>
              </a:rPr>
              <a:t>bus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b</a:t>
            </a:r>
            <a:r>
              <a:rPr lang="en-US" dirty="0" smtClean="0">
                <a:hlinkClick r:id="rId3" action="ppaction://hlinksldjump"/>
              </a:rPr>
              <a:t>. </a:t>
            </a:r>
            <a:r>
              <a:rPr lang="en-US" dirty="0" smtClean="0">
                <a:hlinkClick r:id="rId2" action="ppaction://hlinksldjump"/>
              </a:rPr>
              <a:t>train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c.</a:t>
            </a:r>
            <a:r>
              <a:rPr lang="en-US" dirty="0" smtClean="0">
                <a:hlinkClick r:id="rId2" action="ppaction://hlinksldjump"/>
              </a:rPr>
              <a:t> taxi</a:t>
            </a:r>
            <a:r>
              <a:rPr lang="en-US" dirty="0" smtClean="0"/>
              <a:t>	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d. </a:t>
            </a:r>
            <a:r>
              <a:rPr lang="en-US" dirty="0" smtClean="0">
                <a:hlinkClick r:id="rId4" action="ppaction://hlinksldjump"/>
              </a:rPr>
              <a:t>camel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8500" y="1417638"/>
            <a:ext cx="4461168" cy="297113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428500" y="4203500"/>
            <a:ext cx="4572000" cy="75405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 smtClean="0">
                <a:hlinkClick r:id="rId6"/>
              </a:rPr>
              <a:t>http://www.worldhistoricalsites.com/images/Valley%20of%20the%20Kings.jpg</a:t>
            </a:r>
            <a:endParaRPr lang="en-US" sz="700" dirty="0" smtClean="0"/>
          </a:p>
          <a:p>
            <a:endParaRPr lang="en-US" dirty="0"/>
          </a:p>
          <a:p>
            <a:r>
              <a:rPr lang="en-US" dirty="0" smtClean="0"/>
              <a:t>   (Valley of the Kings)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360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You Are Correct!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632" y="1609504"/>
            <a:ext cx="6509098" cy="433469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45745" y="5944196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hlinkClick r:id="rId4"/>
              </a:rPr>
              <a:t>http://www.nationalgeographic.com/weepingcamel/images/camels/primary/camels1.</a:t>
            </a:r>
            <a:r>
              <a:rPr lang="en-US" sz="700" dirty="0" smtClean="0">
                <a:hlinkClick r:id="rId4"/>
              </a:rPr>
              <a:t>jpg</a:t>
            </a:r>
            <a:endParaRPr lang="en-US" sz="700" dirty="0" smtClean="0"/>
          </a:p>
          <a:p>
            <a:endParaRPr lang="en-US" sz="700" dirty="0"/>
          </a:p>
        </p:txBody>
      </p:sp>
      <p:sp>
        <p:nvSpPr>
          <p:cNvPr id="7" name="Left Arrow 6"/>
          <p:cNvSpPr/>
          <p:nvPr/>
        </p:nvSpPr>
        <p:spPr>
          <a:xfrm>
            <a:off x="3432218" y="6251973"/>
            <a:ext cx="1361446" cy="510201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5" action="ppaction://hlinksldjump"/>
              </a:rPr>
              <a:t>Quiz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84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Clapping"/>
          </p:stSnd>
        </p:sndAc>
      </p:transition>
    </mc:Choice>
    <mc:Fallback xmlns="">
      <p:transition xmlns:p14="http://schemas.microsoft.com/office/powerpoint/2010/main" spd="slow" advClick="0">
        <p:sndAc>
          <p:stSnd>
            <p:snd r:embed="rId6" name="Clapping"/>
          </p:stSnd>
        </p:sndAc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Sorry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6" name="Left Arrow 5"/>
          <p:cNvSpPr/>
          <p:nvPr/>
        </p:nvSpPr>
        <p:spPr>
          <a:xfrm>
            <a:off x="125848" y="6132868"/>
            <a:ext cx="1430091" cy="61786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4" action="ppaction://hlinksldjump"/>
              </a:rPr>
              <a:t>Quiz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388966" y="6442955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hlinkClick r:id="rId5"/>
              </a:rPr>
              <a:t>http://shapeshiftersfit1.files.wordpress.com/2013/09/wrong-</a:t>
            </a:r>
            <a:r>
              <a:rPr lang="en-US" sz="700" dirty="0" smtClean="0">
                <a:hlinkClick r:id="rId5"/>
              </a:rPr>
              <a:t>answer.png</a:t>
            </a:r>
            <a:endParaRPr lang="en-US" sz="700" dirty="0" smtClean="0"/>
          </a:p>
          <a:p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292882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Ooooh"/>
          </p:stSnd>
        </p:sndAc>
      </p:transition>
    </mc:Choice>
    <mc:Fallback xmlns="">
      <p:transition xmlns:p14="http://schemas.microsoft.com/office/powerpoint/2010/main" spd="slow" advClick="0">
        <p:sndAc>
          <p:stSnd>
            <p:snd r:embed="rId6" name="Ooooh"/>
          </p:stSnd>
        </p:sndAc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12253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2. What river provides the life blood of Egypt?</a:t>
            </a:r>
          </a:p>
          <a:p>
            <a:pPr marL="514350" indent="-514350">
              <a:buAutoNum type="alphaLcPeriod"/>
            </a:pPr>
            <a:r>
              <a:rPr lang="en-US" dirty="0" smtClean="0">
                <a:hlinkClick r:id="rId2" action="ppaction://hlinksldjump"/>
              </a:rPr>
              <a:t>Blue Danube River</a:t>
            </a:r>
            <a:endParaRPr lang="en-US" dirty="0" smtClean="0"/>
          </a:p>
          <a:p>
            <a:pPr marL="514350" indent="-514350">
              <a:buAutoNum type="alphaLcPeriod"/>
            </a:pPr>
            <a:r>
              <a:rPr lang="en-US" dirty="0" smtClean="0">
                <a:hlinkClick r:id="rId2" action="ppaction://hlinksldjump"/>
              </a:rPr>
              <a:t>Fox River</a:t>
            </a:r>
            <a:endParaRPr lang="en-US" dirty="0" smtClean="0"/>
          </a:p>
          <a:p>
            <a:pPr marL="514350" indent="-514350">
              <a:buAutoNum type="alphaLcPeriod"/>
            </a:pPr>
            <a:r>
              <a:rPr lang="en-US" dirty="0" smtClean="0">
                <a:hlinkClick r:id="rId3" action="ppaction://hlinksldjump"/>
              </a:rPr>
              <a:t>Nile River</a:t>
            </a:r>
            <a:endParaRPr lang="en-US" dirty="0" smtClean="0"/>
          </a:p>
          <a:p>
            <a:pPr marL="514350" indent="-514350">
              <a:buAutoNum type="alphaLcPeriod"/>
            </a:pPr>
            <a:r>
              <a:rPr lang="en-US" dirty="0" smtClean="0">
                <a:hlinkClick r:id="rId2" action="ppaction://hlinksldjump"/>
              </a:rPr>
              <a:t>Amazon River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4368" y="1585637"/>
            <a:ext cx="4372432" cy="292224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14367" y="4204059"/>
            <a:ext cx="49303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dirty="0" smtClean="0">
                <a:hlinkClick r:id="rId5"/>
              </a:rPr>
              <a:t>http://www.losviajeros.com/Fotos.php?pl=2085</a:t>
            </a:r>
            <a:endParaRPr lang="en-US" sz="700" dirty="0" smtClean="0"/>
          </a:p>
          <a:p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258602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504</Words>
  <Application>Microsoft Macintosh PowerPoint</Application>
  <PresentationFormat>On-screen Show (4:3)</PresentationFormat>
  <Paragraphs>62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Egypt: The Land of Wonder</vt:lpstr>
      <vt:lpstr>Nile River </vt:lpstr>
      <vt:lpstr>PowerPoint Presentation</vt:lpstr>
      <vt:lpstr>Great Pyramids </vt:lpstr>
      <vt:lpstr>Camels</vt:lpstr>
      <vt:lpstr>Quick Quiz</vt:lpstr>
      <vt:lpstr> You Are Correct!</vt:lpstr>
      <vt:lpstr>Sorry</vt:lpstr>
      <vt:lpstr>PowerPoint Presentation</vt:lpstr>
      <vt:lpstr>Correct</vt:lpstr>
      <vt:lpstr>Oops…</vt:lpstr>
      <vt:lpstr>Thanks for exploring Egypt!</vt:lpstr>
    </vt:vector>
  </TitlesOfParts>
  <Company>UW Oshkosh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Egypt: The Land of Wonder</dc:title>
  <dc:creator>UW Oshkosh</dc:creator>
  <cp:lastModifiedBy>UW Oshkosh</cp:lastModifiedBy>
  <cp:revision>15</cp:revision>
  <dcterms:created xsi:type="dcterms:W3CDTF">2012-10-10T18:11:54Z</dcterms:created>
  <dcterms:modified xsi:type="dcterms:W3CDTF">2014-11-13T21:18:56Z</dcterms:modified>
</cp:coreProperties>
</file>